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5" r:id="rId8"/>
    <p:sldId id="266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pos="7083" userDrawn="1">
          <p15:clr>
            <a:srgbClr val="A4A3A4"/>
          </p15:clr>
        </p15:guide>
        <p15:guide id="5" orient="horz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AAA1"/>
    <a:srgbClr val="596F6E"/>
    <a:srgbClr val="D5D5D3"/>
    <a:srgbClr val="A25C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538" y="58"/>
      </p:cViewPr>
      <p:guideLst>
        <p:guide orient="horz" pos="2160"/>
        <p:guide pos="3840"/>
        <p:guide pos="597"/>
        <p:guide pos="7083"/>
        <p:guide orient="horz"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569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80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655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466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355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042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124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705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743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242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9867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96119-EE11-42A5-8064-9DF7B1943107}" type="datetimeFigureOut">
              <a:rPr lang="ko-KR" altLang="en-US" smtClean="0"/>
              <a:t>2016-10-29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B626-3458-4C81-9E7A-3B328848B4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57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8AAAA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145" b="15118"/>
          <a:stretch/>
        </p:blipFill>
        <p:spPr>
          <a:xfrm>
            <a:off x="0" y="1169043"/>
            <a:ext cx="12192000" cy="306729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1087120"/>
            <a:ext cx="12192000" cy="92083"/>
          </a:xfrm>
          <a:prstGeom prst="rect">
            <a:avLst/>
          </a:prstGeom>
          <a:solidFill>
            <a:srgbClr val="8AAA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4236335"/>
            <a:ext cx="12192000" cy="92083"/>
          </a:xfrm>
          <a:prstGeom prst="rect">
            <a:avLst/>
          </a:prstGeom>
          <a:solidFill>
            <a:srgbClr val="8AAA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042750" y="2479682"/>
            <a:ext cx="81065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DATA MINING Personal Exam</a:t>
            </a:r>
            <a:endParaRPr lang="ko-KR" altLang="en-US" sz="5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2593" y="2012526"/>
            <a:ext cx="2926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KMU BIGDATA MBA</a:t>
            </a:r>
            <a:endParaRPr lang="ko-KR" altLang="en-US" sz="32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258295" y="4653909"/>
            <a:ext cx="27526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빅데이터 경영 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MBA  5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기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Impact" panose="020B0806030902050204" pitchFamily="34" charset="0"/>
            </a:endParaRPr>
          </a:p>
          <a:p>
            <a:pPr algn="ctr"/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U2016054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이병준</a:t>
            </a:r>
          </a:p>
          <a:p>
            <a:pPr algn="ctr"/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2016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년 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10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월 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29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일 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23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시 </a:t>
            </a:r>
          </a:p>
        </p:txBody>
      </p:sp>
    </p:spTree>
    <p:extLst>
      <p:ext uri="{BB962C8B-B14F-4D97-AF65-F5344CB8AC3E}">
        <p14:creationId xmlns:p14="http://schemas.microsoft.com/office/powerpoint/2010/main" val="3982033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" t="9343" b="7685"/>
          <a:stretch/>
        </p:blipFill>
        <p:spPr>
          <a:xfrm>
            <a:off x="0" y="-23149"/>
            <a:ext cx="12207338" cy="688693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2432149"/>
            <a:ext cx="12192000" cy="840547"/>
          </a:xfrm>
          <a:prstGeom prst="rec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4441591"/>
            <a:ext cx="12192000" cy="840547"/>
          </a:xfrm>
          <a:prstGeom prst="rec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1810515" y="2561224"/>
            <a:ext cx="1263487" cy="1312103"/>
            <a:chOff x="1810515" y="2561224"/>
            <a:chExt cx="1263487" cy="1312103"/>
          </a:xfrm>
        </p:grpSpPr>
        <p:sp>
          <p:nvSpPr>
            <p:cNvPr id="7" name="이등변 삼각형 6"/>
            <p:cNvSpPr/>
            <p:nvPr/>
          </p:nvSpPr>
          <p:spPr>
            <a:xfrm rot="10800000">
              <a:off x="2199189" y="3063155"/>
              <a:ext cx="486137" cy="419084"/>
            </a:xfrm>
            <a:prstGeom prst="triangle">
              <a:avLst/>
            </a:prstGeom>
            <a:solidFill>
              <a:srgbClr val="596F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1848" y="2561224"/>
              <a:ext cx="112082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1. Data</a:t>
              </a:r>
              <a:endParaRPr lang="ko-KR" altLang="en-US" sz="32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10515" y="3503995"/>
              <a:ext cx="12634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Impact" panose="020B0806030902050204" pitchFamily="34" charset="0"/>
                </a:rPr>
                <a:t>데이터 설명</a:t>
              </a:r>
              <a:endPara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4627490" y="2561224"/>
            <a:ext cx="2937022" cy="1589102"/>
            <a:chOff x="4627490" y="2561224"/>
            <a:chExt cx="2937022" cy="1589102"/>
          </a:xfrm>
        </p:grpSpPr>
        <p:sp>
          <p:nvSpPr>
            <p:cNvPr id="8" name="이등변 삼각형 7"/>
            <p:cNvSpPr/>
            <p:nvPr/>
          </p:nvSpPr>
          <p:spPr>
            <a:xfrm rot="10800000">
              <a:off x="5852931" y="3063155"/>
              <a:ext cx="486137" cy="419084"/>
            </a:xfrm>
            <a:prstGeom prst="triangle">
              <a:avLst/>
            </a:prstGeom>
            <a:solidFill>
              <a:srgbClr val="596F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627490" y="2561224"/>
              <a:ext cx="293702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2. Data Processing</a:t>
              </a:r>
              <a:endParaRPr lang="ko-KR" altLang="en-US" sz="32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358461" y="3503995"/>
              <a:ext cx="14750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Impact" panose="020B0806030902050204" pitchFamily="34" charset="0"/>
                </a:rPr>
                <a:t>데이터 </a:t>
              </a:r>
              <a:r>
                <a:rPr lang="ko-KR" altLang="en-US" spc="-15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Impact" panose="020B0806030902050204" pitchFamily="34" charset="0"/>
                </a:rPr>
                <a:t>전처리</a:t>
              </a:r>
              <a:endPara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Impact" panose="020B0806030902050204" pitchFamily="34" charset="0"/>
              </a:endParaRPr>
            </a:p>
            <a:p>
              <a:pPr algn="ctr"/>
              <a:r>
                <a:rPr lang="ko-KR" altLang="en-US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Impact" panose="020B0806030902050204" pitchFamily="34" charset="0"/>
                </a:rPr>
                <a:t>변수 설정</a:t>
              </a: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8471989" y="2561224"/>
            <a:ext cx="2555508" cy="1589102"/>
            <a:chOff x="8471989" y="2561224"/>
            <a:chExt cx="2555508" cy="1589102"/>
          </a:xfrm>
        </p:grpSpPr>
        <p:sp>
          <p:nvSpPr>
            <p:cNvPr id="9" name="이등변 삼각형 8"/>
            <p:cNvSpPr/>
            <p:nvPr/>
          </p:nvSpPr>
          <p:spPr>
            <a:xfrm rot="10800000">
              <a:off x="9506673" y="3063155"/>
              <a:ext cx="486137" cy="419084"/>
            </a:xfrm>
            <a:prstGeom prst="triangle">
              <a:avLst/>
            </a:prstGeom>
            <a:solidFill>
              <a:srgbClr val="596F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471989" y="2561224"/>
              <a:ext cx="255550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3. Decision Tree</a:t>
              </a:r>
              <a:endParaRPr lang="ko-KR" altLang="en-US" sz="32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012200" y="3503995"/>
              <a:ext cx="14750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Impact" panose="020B0806030902050204" pitchFamily="34" charset="0"/>
                </a:rPr>
                <a:t>의사결정나무 </a:t>
              </a:r>
              <a:endPara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Impact" panose="020B0806030902050204" pitchFamily="34" charset="0"/>
              </a:endParaRPr>
            </a:p>
            <a:p>
              <a:pPr algn="ctr"/>
              <a:r>
                <a:rPr lang="en-US" altLang="ko-KR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Impact" panose="020B0806030902050204" pitchFamily="34" charset="0"/>
                </a:rPr>
                <a:t>Modeling</a:t>
              </a:r>
              <a:endPara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61166" y="4567622"/>
            <a:ext cx="3567003" cy="1696756"/>
            <a:chOff x="661166" y="4567622"/>
            <a:chExt cx="3567003" cy="1696756"/>
          </a:xfrm>
        </p:grpSpPr>
        <p:sp>
          <p:nvSpPr>
            <p:cNvPr id="10" name="이등변 삼각형 9"/>
            <p:cNvSpPr/>
            <p:nvPr/>
          </p:nvSpPr>
          <p:spPr>
            <a:xfrm rot="10800000">
              <a:off x="2199189" y="5072597"/>
              <a:ext cx="486137" cy="419084"/>
            </a:xfrm>
            <a:prstGeom prst="triangle">
              <a:avLst/>
            </a:prstGeom>
            <a:solidFill>
              <a:srgbClr val="596F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61166" y="4567622"/>
              <a:ext cx="35670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4. User Define Function</a:t>
              </a:r>
              <a:endParaRPr lang="ko-KR" altLang="en-US" sz="32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40225" y="5618047"/>
              <a:ext cx="200407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Impact" panose="020B0806030902050204" pitchFamily="34" charset="0"/>
                </a:rPr>
                <a:t>C5.0 Model</a:t>
              </a:r>
            </a:p>
            <a:p>
              <a:pPr algn="ctr"/>
              <a:r>
                <a:rPr lang="en-US" altLang="ko-KR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Impact" panose="020B0806030902050204" pitchFamily="34" charset="0"/>
                </a:rPr>
                <a:t>automatically  generate</a:t>
              </a:r>
              <a:endParaRPr lang="ko-KR" altLang="en-US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4821457" y="4567622"/>
            <a:ext cx="2553904" cy="1419757"/>
            <a:chOff x="4821457" y="4567622"/>
            <a:chExt cx="2553904" cy="1419757"/>
          </a:xfrm>
        </p:grpSpPr>
        <p:sp>
          <p:nvSpPr>
            <p:cNvPr id="11" name="이등변 삼각형 10"/>
            <p:cNvSpPr/>
            <p:nvPr/>
          </p:nvSpPr>
          <p:spPr>
            <a:xfrm rot="10800000">
              <a:off x="5852931" y="5072597"/>
              <a:ext cx="486137" cy="419084"/>
            </a:xfrm>
            <a:prstGeom prst="triangle">
              <a:avLst/>
            </a:prstGeom>
            <a:solidFill>
              <a:srgbClr val="596F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821457" y="4567622"/>
              <a:ext cx="25539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5. Model Choice</a:t>
              </a:r>
              <a:endParaRPr lang="ko-KR" altLang="en-US" sz="32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231820" y="5618047"/>
              <a:ext cx="17283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Impact" panose="020B0806030902050204" pitchFamily="34" charset="0"/>
                </a:rPr>
                <a:t>모델 설정 및 사유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8642709" y="4567622"/>
            <a:ext cx="2218877" cy="1419757"/>
            <a:chOff x="8642709" y="4567622"/>
            <a:chExt cx="2218877" cy="1419757"/>
          </a:xfrm>
        </p:grpSpPr>
        <p:sp>
          <p:nvSpPr>
            <p:cNvPr id="12" name="이등변 삼각형 11"/>
            <p:cNvSpPr/>
            <p:nvPr/>
          </p:nvSpPr>
          <p:spPr>
            <a:xfrm rot="10800000">
              <a:off x="9506673" y="5072597"/>
              <a:ext cx="486137" cy="419084"/>
            </a:xfrm>
            <a:prstGeom prst="triangle">
              <a:avLst/>
            </a:prstGeom>
            <a:solidFill>
              <a:srgbClr val="596F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642709" y="4567622"/>
              <a:ext cx="22188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6. Conclusion</a:t>
              </a:r>
              <a:endParaRPr lang="ko-KR" altLang="en-US" sz="32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9445811" y="5618047"/>
              <a:ext cx="6078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Impact" panose="020B0806030902050204" pitchFamily="34" charset="0"/>
                </a:rPr>
                <a:t>결론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137774" y="847755"/>
            <a:ext cx="39164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Impact" panose="020B0806030902050204" pitchFamily="34" charset="0"/>
              </a:rPr>
              <a:t>CONTENTS INDEX</a:t>
            </a:r>
            <a:endParaRPr lang="ko-KR" altLang="en-US" sz="48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2984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이등변 삼각형 5"/>
          <p:cNvSpPr/>
          <p:nvPr/>
        </p:nvSpPr>
        <p:spPr>
          <a:xfrm rot="10800000">
            <a:off x="717629" y="704858"/>
            <a:ext cx="486137" cy="419084"/>
          </a:xfrm>
          <a:prstGeom prst="triangle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51411" y="164812"/>
            <a:ext cx="12554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1. Data</a:t>
            </a:r>
            <a:endParaRPr lang="ko-KR" altLang="en-US" sz="3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17628" y="1192836"/>
            <a:ext cx="1813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 데이터 </a:t>
            </a:r>
          </a:p>
        </p:txBody>
      </p:sp>
      <p:sp>
        <p:nvSpPr>
          <p:cNvPr id="42" name="도넛 41"/>
          <p:cNvSpPr/>
          <p:nvPr/>
        </p:nvSpPr>
        <p:spPr>
          <a:xfrm>
            <a:off x="339726" y="1234645"/>
            <a:ext cx="377902" cy="377902"/>
          </a:xfrm>
          <a:prstGeom prst="donu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24302" y="1716056"/>
            <a:ext cx="45750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- 2</a:t>
            </a:r>
            <a:r>
              <a:rPr lang="ko-KR" altLang="en-US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  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Customer Signatures </a:t>
            </a:r>
          </a:p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- 6</a:t>
            </a:r>
            <a:r>
              <a:rPr lang="ko-KR" altLang="en-US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 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CS Data </a:t>
            </a:r>
            <a:r>
              <a:rPr lang="ko-KR" altLang="en-US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   </a:t>
            </a:r>
          </a:p>
        </p:txBody>
      </p:sp>
    </p:spTree>
    <p:extLst>
      <p:ext uri="{BB962C8B-B14F-4D97-AF65-F5344CB8AC3E}">
        <p14:creationId xmlns:p14="http://schemas.microsoft.com/office/powerpoint/2010/main" val="1473594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이등변 삼각형 5"/>
          <p:cNvSpPr/>
          <p:nvPr/>
        </p:nvSpPr>
        <p:spPr>
          <a:xfrm rot="10800000">
            <a:off x="717629" y="704858"/>
            <a:ext cx="486137" cy="419084"/>
          </a:xfrm>
          <a:prstGeom prst="triangle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51411" y="164812"/>
            <a:ext cx="51796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2. CONTENTS : SMALL CONTENTS</a:t>
            </a:r>
            <a:endParaRPr lang="ko-KR" altLang="en-US" sz="3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180617" y="1368706"/>
            <a:ext cx="4699322" cy="4699322"/>
            <a:chOff x="1143000" y="1331089"/>
            <a:chExt cx="4774556" cy="4774556"/>
          </a:xfrm>
        </p:grpSpPr>
        <p:sp>
          <p:nvSpPr>
            <p:cNvPr id="5" name="도넛 4"/>
            <p:cNvSpPr/>
            <p:nvPr/>
          </p:nvSpPr>
          <p:spPr>
            <a:xfrm>
              <a:off x="1143000" y="1331089"/>
              <a:ext cx="4774556" cy="4774556"/>
            </a:xfrm>
            <a:prstGeom prst="donut">
              <a:avLst>
                <a:gd name="adj" fmla="val 16252"/>
              </a:avLst>
            </a:prstGeom>
            <a:solidFill>
              <a:srgbClr val="8AAA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1143000" y="1331089"/>
              <a:ext cx="4774556" cy="4774556"/>
            </a:xfrm>
            <a:prstGeom prst="blockArc">
              <a:avLst>
                <a:gd name="adj1" fmla="val 5939822"/>
                <a:gd name="adj2" fmla="val 311771"/>
                <a:gd name="adj3" fmla="val 16217"/>
              </a:avLst>
            </a:prstGeom>
            <a:solidFill>
              <a:srgbClr val="596F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2585948" y="2577379"/>
            <a:ext cx="195438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Impact" panose="020B0806030902050204" pitchFamily="34" charset="0"/>
              </a:rPr>
              <a:t>78%</a:t>
            </a:r>
            <a:endParaRPr lang="ko-KR" altLang="en-US" sz="72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Impact" panose="020B0806030902050204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020361" y="3974417"/>
            <a:ext cx="10855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22%</a:t>
            </a:r>
            <a:endParaRPr lang="ko-KR" altLang="en-US" sz="36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Impact" panose="020B080603090205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925784" y="2381797"/>
            <a:ext cx="1274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Impact" panose="020B0806030902050204" pitchFamily="34" charset="0"/>
              </a:rPr>
              <a:t>CONTENTS</a:t>
            </a:r>
            <a:endParaRPr lang="ko-KR" altLang="en-US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Impact" panose="020B080603090205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3082076" y="4654996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Impact" panose="020B0806030902050204" pitchFamily="34" charset="0"/>
              </a:rPr>
              <a:t>CONTENTS</a:t>
            </a:r>
            <a:endParaRPr lang="ko-KR" altLang="en-US" sz="1400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Impact" panose="020B080603090205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933235" y="2068846"/>
            <a:ext cx="35771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 RESULT</a:t>
            </a:r>
            <a:endParaRPr lang="ko-KR" altLang="en-US" sz="32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5648446" y="2349661"/>
            <a:ext cx="1284789" cy="902825"/>
          </a:xfrm>
          <a:custGeom>
            <a:avLst/>
            <a:gdLst>
              <a:gd name="connsiteX0" fmla="*/ 0 w 1539432"/>
              <a:gd name="connsiteY0" fmla="*/ 821802 h 821802"/>
              <a:gd name="connsiteX1" fmla="*/ 636607 w 1539432"/>
              <a:gd name="connsiteY1" fmla="*/ 0 h 821802"/>
              <a:gd name="connsiteX2" fmla="*/ 1539432 w 1539432"/>
              <a:gd name="connsiteY2" fmla="*/ 0 h 821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39432" h="821802">
                <a:moveTo>
                  <a:pt x="0" y="821802"/>
                </a:moveTo>
                <a:lnTo>
                  <a:pt x="636607" y="0"/>
                </a:lnTo>
                <a:lnTo>
                  <a:pt x="1539432" y="0"/>
                </a:lnTo>
              </a:path>
            </a:pathLst>
          </a:custGeom>
          <a:noFill/>
          <a:ln w="53975" cap="rnd">
            <a:solidFill>
              <a:srgbClr val="596F6E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7060558" y="2653621"/>
            <a:ext cx="41837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Lorem ipsum dolor sit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amet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consectetur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adipiscing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Quid, cum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fictas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fabulas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e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quibus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utilitas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nulla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elici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potest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cum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voluptate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legimus</a:t>
            </a:r>
            <a:endParaRPr lang="ko-KR" altLang="en-US" sz="16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933235" y="4654996"/>
            <a:ext cx="35771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 RESULT</a:t>
            </a:r>
            <a:endParaRPr lang="ko-KR" altLang="en-US" sz="32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7060558" y="5239771"/>
            <a:ext cx="41837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Lorem ipsum dolor sit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amet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consectetur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adipiscing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Quid, cum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fictas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fabulas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e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quibus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utilitas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nulla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elici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potest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cum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voluptate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legimus</a:t>
            </a:r>
            <a:endParaRPr lang="ko-KR" altLang="en-US" sz="16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4" name="자유형 63"/>
          <p:cNvSpPr/>
          <p:nvPr/>
        </p:nvSpPr>
        <p:spPr>
          <a:xfrm flipV="1">
            <a:off x="5709574" y="4619681"/>
            <a:ext cx="1284789" cy="298177"/>
          </a:xfrm>
          <a:custGeom>
            <a:avLst/>
            <a:gdLst>
              <a:gd name="connsiteX0" fmla="*/ 0 w 1539432"/>
              <a:gd name="connsiteY0" fmla="*/ 821802 h 821802"/>
              <a:gd name="connsiteX1" fmla="*/ 636607 w 1539432"/>
              <a:gd name="connsiteY1" fmla="*/ 0 h 821802"/>
              <a:gd name="connsiteX2" fmla="*/ 1539432 w 1539432"/>
              <a:gd name="connsiteY2" fmla="*/ 0 h 821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39432" h="821802">
                <a:moveTo>
                  <a:pt x="0" y="821802"/>
                </a:moveTo>
                <a:lnTo>
                  <a:pt x="636607" y="0"/>
                </a:lnTo>
                <a:lnTo>
                  <a:pt x="1539432" y="0"/>
                </a:lnTo>
              </a:path>
            </a:pathLst>
          </a:custGeom>
          <a:noFill/>
          <a:ln w="53975" cap="rnd">
            <a:solidFill>
              <a:srgbClr val="8AAAA1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5567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이등변 삼각형 5"/>
          <p:cNvSpPr/>
          <p:nvPr/>
        </p:nvSpPr>
        <p:spPr>
          <a:xfrm rot="10800000">
            <a:off x="717629" y="704858"/>
            <a:ext cx="486137" cy="419084"/>
          </a:xfrm>
          <a:prstGeom prst="triangle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51411" y="164812"/>
            <a:ext cx="51908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3. CONTENTS : SMALL CONTENTS</a:t>
            </a:r>
            <a:endParaRPr lang="ko-KR" altLang="en-US" sz="3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8026470" y="4651383"/>
            <a:ext cx="3115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 RESULT</a:t>
            </a:r>
            <a:endParaRPr lang="ko-KR" altLang="en-US" sz="28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153794" y="5236158"/>
            <a:ext cx="309047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Lorem ipsum dolor sit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amet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consectetur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adipiscing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Quid, cum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fictas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fabulas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e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quibus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utilitas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nulla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elici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potest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cum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voluptate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legimus</a:t>
            </a:r>
            <a:endParaRPr lang="ko-KR" altLang="en-US" sz="14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026470" y="2068846"/>
            <a:ext cx="3115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 RESULT</a:t>
            </a:r>
            <a:endParaRPr lang="ko-KR" altLang="en-US" sz="28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8153794" y="2653621"/>
            <a:ext cx="309047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Lorem ipsum dolor sit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amet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consectetur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adipiscing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Quid, cum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fictas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fabulas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e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quibus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utilitas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nulla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elici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potest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cum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voluptate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legimus</a:t>
            </a:r>
            <a:endParaRPr lang="ko-KR" altLang="en-US" sz="14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872577" y="2488557"/>
            <a:ext cx="2456833" cy="2508781"/>
            <a:chOff x="4757310" y="2488557"/>
            <a:chExt cx="2456833" cy="2508781"/>
          </a:xfrm>
        </p:grpSpPr>
        <p:sp>
          <p:nvSpPr>
            <p:cNvPr id="2" name="직사각형 1"/>
            <p:cNvSpPr/>
            <p:nvPr/>
          </p:nvSpPr>
          <p:spPr>
            <a:xfrm>
              <a:off x="4765629" y="3561651"/>
              <a:ext cx="399291" cy="1089732"/>
            </a:xfrm>
            <a:prstGeom prst="rect">
              <a:avLst/>
            </a:prstGeom>
            <a:solidFill>
              <a:srgbClr val="596F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5273061" y="2488557"/>
              <a:ext cx="399291" cy="2162826"/>
            </a:xfrm>
            <a:prstGeom prst="rect">
              <a:avLst/>
            </a:prstGeom>
            <a:solidFill>
              <a:srgbClr val="8AAA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5786992" y="2896166"/>
              <a:ext cx="399291" cy="1755217"/>
            </a:xfrm>
            <a:prstGeom prst="rect">
              <a:avLst/>
            </a:prstGeom>
            <a:solidFill>
              <a:srgbClr val="596F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6300922" y="3411918"/>
              <a:ext cx="399291" cy="1239466"/>
            </a:xfrm>
            <a:prstGeom prst="rect">
              <a:avLst/>
            </a:prstGeom>
            <a:solidFill>
              <a:srgbClr val="8AAAA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6814852" y="2607186"/>
              <a:ext cx="399291" cy="2044197"/>
            </a:xfrm>
            <a:prstGeom prst="rect">
              <a:avLst/>
            </a:prstGeom>
            <a:solidFill>
              <a:srgbClr val="596F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757310" y="4689561"/>
              <a:ext cx="3786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1st</a:t>
              </a:r>
              <a:endParaRPr lang="ko-KR" altLang="en-US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251331" y="4689560"/>
              <a:ext cx="4427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2nd</a:t>
              </a:r>
              <a:endParaRPr lang="ko-KR" altLang="en-US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778575" y="4689560"/>
              <a:ext cx="4010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3th</a:t>
              </a:r>
              <a:endParaRPr lang="ko-KR" altLang="en-US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300922" y="4689560"/>
              <a:ext cx="4010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4th</a:t>
              </a:r>
              <a:endParaRPr lang="ko-KR" altLang="en-US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809891" y="4689560"/>
              <a:ext cx="4010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spc="-15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596F6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5th</a:t>
              </a:r>
              <a:endParaRPr lang="ko-KR" altLang="en-US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366111" y="2068846"/>
            <a:ext cx="3115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 RESULT</a:t>
            </a:r>
            <a:endParaRPr lang="ko-KR" altLang="en-US" sz="28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493435" y="2653621"/>
            <a:ext cx="319783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Lorem ipsum dolor sit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amet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consectetur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adipiscing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Quid, cum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fictas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fabulas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e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quibus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utilitas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nulla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elici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potest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cum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voluptate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legimus</a:t>
            </a:r>
            <a:endParaRPr lang="ko-KR" altLang="en-US" sz="14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366111" y="4654996"/>
            <a:ext cx="3115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 RESULT</a:t>
            </a:r>
            <a:endParaRPr lang="ko-KR" altLang="en-US" sz="28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493434" y="5239771"/>
            <a:ext cx="319783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Lorem ipsum dolor sit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amet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consectetur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adipiscing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Quid, cum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fictas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fabulas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e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quibus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utilitas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nulla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elici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potest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cum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voluptate</a:t>
            </a:r>
            <a:r>
              <a:rPr lang="en-US" altLang="ko-KR" sz="14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4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legimus</a:t>
            </a:r>
            <a:endParaRPr lang="ko-KR" altLang="en-US" sz="14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도넛 32"/>
          <p:cNvSpPr/>
          <p:nvPr/>
        </p:nvSpPr>
        <p:spPr>
          <a:xfrm>
            <a:off x="988209" y="2110655"/>
            <a:ext cx="377902" cy="377902"/>
          </a:xfrm>
          <a:prstGeom prst="donu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도넛 33"/>
          <p:cNvSpPr/>
          <p:nvPr/>
        </p:nvSpPr>
        <p:spPr>
          <a:xfrm>
            <a:off x="988209" y="4689560"/>
            <a:ext cx="377902" cy="377902"/>
          </a:xfrm>
          <a:prstGeom prst="donu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도넛 34"/>
          <p:cNvSpPr/>
          <p:nvPr/>
        </p:nvSpPr>
        <p:spPr>
          <a:xfrm>
            <a:off x="7648568" y="2141505"/>
            <a:ext cx="377902" cy="377902"/>
          </a:xfrm>
          <a:prstGeom prst="donu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도넛 35"/>
          <p:cNvSpPr/>
          <p:nvPr/>
        </p:nvSpPr>
        <p:spPr>
          <a:xfrm>
            <a:off x="7648568" y="4724042"/>
            <a:ext cx="377902" cy="377902"/>
          </a:xfrm>
          <a:prstGeom prst="donu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556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이등변 삼각형 5"/>
          <p:cNvSpPr/>
          <p:nvPr/>
        </p:nvSpPr>
        <p:spPr>
          <a:xfrm rot="10800000">
            <a:off x="717629" y="704858"/>
            <a:ext cx="486137" cy="419084"/>
          </a:xfrm>
          <a:prstGeom prst="triangle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51411" y="164812"/>
            <a:ext cx="44919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4. CONTENTS : </a:t>
            </a:r>
            <a:r>
              <a:rPr lang="en-US" altLang="ko-KR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Impact" panose="020B0806030902050204" pitchFamily="34" charset="0"/>
              </a:rPr>
              <a:t>SMALL CONTENTS</a:t>
            </a:r>
            <a:endParaRPr lang="ko-KR" altLang="en-US" sz="2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541894" y="1598041"/>
            <a:ext cx="3115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 RESULT</a:t>
            </a:r>
            <a:endParaRPr lang="ko-KR" altLang="en-US" sz="28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669217" y="2182816"/>
            <a:ext cx="45750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Lorem ipsum dolor sit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amet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consectetur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adipiscing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Quid, cum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fictas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fabulas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e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quibus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utilitas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nulla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elici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potest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cum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voluptate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legimus</a:t>
            </a:r>
            <a:endParaRPr lang="ko-KR" altLang="en-US" sz="16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541894" y="3167390"/>
            <a:ext cx="3115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 RESULT</a:t>
            </a:r>
            <a:endParaRPr lang="ko-KR" altLang="en-US" sz="28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669217" y="3752165"/>
            <a:ext cx="45750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Lorem ipsum dolor sit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amet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consectetur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adipiscing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Quid, cum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fictas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fabulas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e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quibus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utilitas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nulla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elici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potest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cum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voluptate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legimus</a:t>
            </a:r>
            <a:endParaRPr lang="ko-KR" altLang="en-US" sz="16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0" r="16680"/>
          <a:stretch/>
        </p:blipFill>
        <p:spPr>
          <a:xfrm>
            <a:off x="947737" y="1454445"/>
            <a:ext cx="4596535" cy="4596535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6541894" y="4736739"/>
            <a:ext cx="31151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96F6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CONTENTS RESULT</a:t>
            </a:r>
            <a:endParaRPr lang="ko-KR" altLang="en-US" sz="28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96F6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6669217" y="5321514"/>
            <a:ext cx="45750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Lorem ipsum dolor sit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amet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consectetur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adipiscing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Quid, cum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fictas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fabulas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e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quibus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utilitas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nulla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elici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potest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cum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voluptate</a:t>
            </a:r>
            <a:r>
              <a:rPr lang="en-US" altLang="ko-KR" sz="1600" b="1" spc="-1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b="1" spc="-1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AAAA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legimus</a:t>
            </a:r>
            <a:endParaRPr lang="ko-KR" altLang="en-US" sz="1600" b="1" spc="-1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AAAA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도넛 2"/>
          <p:cNvSpPr/>
          <p:nvPr/>
        </p:nvSpPr>
        <p:spPr>
          <a:xfrm>
            <a:off x="6096000" y="1655179"/>
            <a:ext cx="377902" cy="377902"/>
          </a:xfrm>
          <a:prstGeom prst="donu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도넛 34"/>
          <p:cNvSpPr/>
          <p:nvPr/>
        </p:nvSpPr>
        <p:spPr>
          <a:xfrm>
            <a:off x="6096000" y="3240049"/>
            <a:ext cx="377902" cy="377902"/>
          </a:xfrm>
          <a:prstGeom prst="donut">
            <a:avLst/>
          </a:prstGeom>
          <a:solidFill>
            <a:srgbClr val="8AAA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도넛 35"/>
          <p:cNvSpPr/>
          <p:nvPr/>
        </p:nvSpPr>
        <p:spPr>
          <a:xfrm>
            <a:off x="6096000" y="4809398"/>
            <a:ext cx="377902" cy="377902"/>
          </a:xfrm>
          <a:prstGeom prst="donut">
            <a:avLst/>
          </a:prstGeom>
          <a:solidFill>
            <a:srgbClr val="596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247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8AAAA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145" b="15118"/>
          <a:stretch/>
        </p:blipFill>
        <p:spPr>
          <a:xfrm>
            <a:off x="0" y="1169043"/>
            <a:ext cx="12192000" cy="306729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1087120"/>
            <a:ext cx="12192000" cy="92083"/>
          </a:xfrm>
          <a:prstGeom prst="rect">
            <a:avLst/>
          </a:prstGeom>
          <a:solidFill>
            <a:srgbClr val="8AAA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4236335"/>
            <a:ext cx="12192000" cy="92083"/>
          </a:xfrm>
          <a:prstGeom prst="rect">
            <a:avLst/>
          </a:prstGeom>
          <a:solidFill>
            <a:srgbClr val="8AAA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3976" y="1980250"/>
            <a:ext cx="2024047" cy="144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814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8AAAA1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145" b="15118"/>
          <a:stretch/>
        </p:blipFill>
        <p:spPr>
          <a:xfrm>
            <a:off x="0" y="1169043"/>
            <a:ext cx="12192000" cy="306729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1087120"/>
            <a:ext cx="12192000" cy="92083"/>
          </a:xfrm>
          <a:prstGeom prst="rect">
            <a:avLst/>
          </a:prstGeom>
          <a:solidFill>
            <a:srgbClr val="8AAA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4236335"/>
            <a:ext cx="12192000" cy="92083"/>
          </a:xfrm>
          <a:prstGeom prst="rect">
            <a:avLst/>
          </a:prstGeom>
          <a:solidFill>
            <a:srgbClr val="8AAA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3222" y="2106053"/>
            <a:ext cx="4645555" cy="132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026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137</Words>
  <Application>Microsoft Office PowerPoint</Application>
  <PresentationFormat>와이드스크린</PresentationFormat>
  <Paragraphs>60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나눔바른고딕</vt:lpstr>
      <vt:lpstr>Arial</vt:lpstr>
      <vt:lpstr>Impact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JIHOON Lee</dc:creator>
  <cp:lastModifiedBy>byungjun Lee</cp:lastModifiedBy>
  <cp:revision>16</cp:revision>
  <dcterms:created xsi:type="dcterms:W3CDTF">2015-12-24T00:39:24Z</dcterms:created>
  <dcterms:modified xsi:type="dcterms:W3CDTF">2016-10-29T06:31:31Z</dcterms:modified>
</cp:coreProperties>
</file>

<file path=docProps/thumbnail.jpeg>
</file>